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C8EA9-9602-4865-A4E0-BCE93337957A}" type="datetimeFigureOut">
              <a:rPr lang="sv-SE" smtClean="0"/>
              <a:t>2014-03-07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9B9B8-D0FB-408D-B034-55E89C2D9E5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0520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C8EA9-9602-4865-A4E0-BCE93337957A}" type="datetimeFigureOut">
              <a:rPr lang="sv-SE" smtClean="0"/>
              <a:t>2014-03-07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9B9B8-D0FB-408D-B034-55E89C2D9E5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62678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C8EA9-9602-4865-A4E0-BCE93337957A}" type="datetimeFigureOut">
              <a:rPr lang="sv-SE" smtClean="0"/>
              <a:t>2014-03-07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9B9B8-D0FB-408D-B034-55E89C2D9E5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2174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C8EA9-9602-4865-A4E0-BCE93337957A}" type="datetimeFigureOut">
              <a:rPr lang="sv-SE" smtClean="0"/>
              <a:t>2014-03-07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9B9B8-D0FB-408D-B034-55E89C2D9E5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153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C8EA9-9602-4865-A4E0-BCE93337957A}" type="datetimeFigureOut">
              <a:rPr lang="sv-SE" smtClean="0"/>
              <a:t>2014-03-07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9B9B8-D0FB-408D-B034-55E89C2D9E5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14577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C8EA9-9602-4865-A4E0-BCE93337957A}" type="datetimeFigureOut">
              <a:rPr lang="sv-SE" smtClean="0"/>
              <a:t>2014-03-07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9B9B8-D0FB-408D-B034-55E89C2D9E5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59721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C8EA9-9602-4865-A4E0-BCE93337957A}" type="datetimeFigureOut">
              <a:rPr lang="sv-SE" smtClean="0"/>
              <a:t>2014-03-07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9B9B8-D0FB-408D-B034-55E89C2D9E5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9521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C8EA9-9602-4865-A4E0-BCE93337957A}" type="datetimeFigureOut">
              <a:rPr lang="sv-SE" smtClean="0"/>
              <a:t>2014-03-07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9B9B8-D0FB-408D-B034-55E89C2D9E5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1449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C8EA9-9602-4865-A4E0-BCE93337957A}" type="datetimeFigureOut">
              <a:rPr lang="sv-SE" smtClean="0"/>
              <a:t>2014-03-07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9B9B8-D0FB-408D-B034-55E89C2D9E5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5166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C8EA9-9602-4865-A4E0-BCE93337957A}" type="datetimeFigureOut">
              <a:rPr lang="sv-SE" smtClean="0"/>
              <a:t>2014-03-07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9B9B8-D0FB-408D-B034-55E89C2D9E5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5158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C8EA9-9602-4865-A4E0-BCE93337957A}" type="datetimeFigureOut">
              <a:rPr lang="sv-SE" smtClean="0"/>
              <a:t>2014-03-07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9B9B8-D0FB-408D-B034-55E89C2D9E5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9053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C8EA9-9602-4865-A4E0-BCE93337957A}" type="datetimeFigureOut">
              <a:rPr lang="sv-SE" smtClean="0"/>
              <a:t>2014-03-07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89B9B8-D0FB-408D-B034-55E89C2D9E5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5336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5" name="Platshållare för bild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" r="1304"/>
          <a:stretch>
            <a:fillRect/>
          </a:stretch>
        </p:blipFill>
        <p:spPr>
          <a:xfrm>
            <a:off x="1259632" y="476672"/>
            <a:ext cx="6812160" cy="5109120"/>
          </a:xfrm>
        </p:spPr>
      </p:pic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805264"/>
            <a:ext cx="5486400" cy="366936"/>
          </a:xfrm>
        </p:spPr>
        <p:txBody>
          <a:bodyPr>
            <a:noAutofit/>
          </a:bodyPr>
          <a:lstStyle/>
          <a:p>
            <a:pPr algn="ctr"/>
            <a:r>
              <a:rPr lang="sv-SE" sz="2400" b="1" dirty="0" smtClean="0"/>
              <a:t>Skarbo </a:t>
            </a:r>
            <a:r>
              <a:rPr lang="sv-SE" sz="2400" b="1" dirty="0" smtClean="0"/>
              <a:t>skola</a:t>
            </a:r>
            <a:endParaRPr lang="sv-SE" sz="2400" b="1" dirty="0"/>
          </a:p>
        </p:txBody>
      </p:sp>
    </p:spTree>
    <p:extLst>
      <p:ext uri="{BB962C8B-B14F-4D97-AF65-F5344CB8AC3E}">
        <p14:creationId xmlns:p14="http://schemas.microsoft.com/office/powerpoint/2010/main" val="615660309"/>
      </p:ext>
    </p:extLst>
  </p:cSld>
  <p:clrMapOvr>
    <a:masterClrMapping/>
  </p:clrMapOvr>
  <p:transition spd="slow" advTm="1000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60648"/>
            <a:ext cx="5472608" cy="5543374"/>
          </a:xfrm>
        </p:spPr>
      </p:pic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1217" y="5949280"/>
            <a:ext cx="7859215" cy="432048"/>
          </a:xfrm>
        </p:spPr>
        <p:txBody>
          <a:bodyPr>
            <a:noAutofit/>
          </a:bodyPr>
          <a:lstStyle/>
          <a:p>
            <a:pPr algn="ctr"/>
            <a:r>
              <a:rPr lang="sv-SE" sz="2400" b="1" dirty="0" smtClean="0"/>
              <a:t>Damer på kafferep?</a:t>
            </a:r>
            <a:endParaRPr lang="sv-SE" sz="2400" b="1" dirty="0"/>
          </a:p>
        </p:txBody>
      </p:sp>
    </p:spTree>
    <p:extLst>
      <p:ext uri="{BB962C8B-B14F-4D97-AF65-F5344CB8AC3E}">
        <p14:creationId xmlns:p14="http://schemas.microsoft.com/office/powerpoint/2010/main" val="1858667702"/>
      </p:ext>
    </p:extLst>
  </p:cSld>
  <p:clrMapOvr>
    <a:masterClrMapping/>
  </p:clrMapOvr>
  <p:transition spd="slow" advTm="10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21112"/>
            <a:ext cx="5616624" cy="5656160"/>
          </a:xfrm>
        </p:spPr>
      </p:pic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1" y="6021288"/>
            <a:ext cx="8147247" cy="504056"/>
          </a:xfrm>
        </p:spPr>
        <p:txBody>
          <a:bodyPr>
            <a:normAutofit/>
          </a:bodyPr>
          <a:lstStyle/>
          <a:p>
            <a:pPr algn="ctr"/>
            <a:r>
              <a:rPr lang="sv-SE" sz="2400" b="1" dirty="0" smtClean="0"/>
              <a:t>I Rösebo skola</a:t>
            </a:r>
            <a:endParaRPr lang="sv-SE" sz="2400" b="1" dirty="0"/>
          </a:p>
        </p:txBody>
      </p:sp>
    </p:spTree>
    <p:extLst>
      <p:ext uri="{BB962C8B-B14F-4D97-AF65-F5344CB8AC3E}">
        <p14:creationId xmlns:p14="http://schemas.microsoft.com/office/powerpoint/2010/main" val="1246267688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bild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" r="3471"/>
          <a:stretch>
            <a:fillRect/>
          </a:stretch>
        </p:blipFill>
        <p:spPr>
          <a:xfrm>
            <a:off x="1187624" y="260648"/>
            <a:ext cx="6923319" cy="5192489"/>
          </a:xfrm>
        </p:spPr>
      </p:pic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733255"/>
            <a:ext cx="5486400" cy="438945"/>
          </a:xfrm>
        </p:spPr>
        <p:txBody>
          <a:bodyPr>
            <a:noAutofit/>
          </a:bodyPr>
          <a:lstStyle/>
          <a:p>
            <a:pPr algn="ctr"/>
            <a:r>
              <a:rPr lang="sv-SE" sz="2400" b="1" dirty="0" smtClean="0"/>
              <a:t>Skogsplantering Skarbo</a:t>
            </a:r>
            <a:endParaRPr lang="sv-SE" sz="2400" b="1" dirty="0"/>
          </a:p>
        </p:txBody>
      </p:sp>
    </p:spTree>
    <p:extLst>
      <p:ext uri="{BB962C8B-B14F-4D97-AF65-F5344CB8AC3E}">
        <p14:creationId xmlns:p14="http://schemas.microsoft.com/office/powerpoint/2010/main" val="2269254288"/>
      </p:ext>
    </p:extLst>
  </p:cSld>
  <p:clrMapOvr>
    <a:masterClrMapping/>
  </p:clrMapOvr>
  <p:transition spd="slow" advTm="10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60648"/>
            <a:ext cx="5265391" cy="5544616"/>
          </a:xfrm>
        </p:spPr>
      </p:pic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979712" y="6021288"/>
            <a:ext cx="5184576" cy="432048"/>
          </a:xfrm>
        </p:spPr>
        <p:txBody>
          <a:bodyPr>
            <a:noAutofit/>
          </a:bodyPr>
          <a:lstStyle/>
          <a:p>
            <a:pPr algn="ctr"/>
            <a:r>
              <a:rPr lang="sv-SE" sz="2400" b="1" dirty="0" smtClean="0"/>
              <a:t>Skarbo dansbana?</a:t>
            </a:r>
            <a:endParaRPr lang="sv-SE" sz="2400" b="1" dirty="0"/>
          </a:p>
        </p:txBody>
      </p:sp>
    </p:spTree>
    <p:extLst>
      <p:ext uri="{BB962C8B-B14F-4D97-AF65-F5344CB8AC3E}">
        <p14:creationId xmlns:p14="http://schemas.microsoft.com/office/powerpoint/2010/main" val="2699530999"/>
      </p:ext>
    </p:extLst>
  </p:cSld>
  <p:clrMapOvr>
    <a:masterClrMapping/>
  </p:clrMapOvr>
  <p:transition spd="slow" advTm="10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bild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" r="3723"/>
          <a:stretch>
            <a:fillRect/>
          </a:stretch>
        </p:blipFill>
        <p:spPr>
          <a:xfrm>
            <a:off x="827584" y="260648"/>
            <a:ext cx="7488832" cy="5616624"/>
          </a:xfrm>
        </p:spPr>
      </p:pic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835696" y="6021288"/>
            <a:ext cx="5486400" cy="366937"/>
          </a:xfrm>
        </p:spPr>
        <p:txBody>
          <a:bodyPr>
            <a:noAutofit/>
          </a:bodyPr>
          <a:lstStyle/>
          <a:p>
            <a:pPr algn="ctr"/>
            <a:r>
              <a:rPr lang="sv-SE" sz="2400" b="1" dirty="0" smtClean="0"/>
              <a:t>Okänd</a:t>
            </a:r>
            <a:endParaRPr lang="sv-SE" sz="2400" b="1" dirty="0"/>
          </a:p>
        </p:txBody>
      </p:sp>
    </p:spTree>
    <p:extLst>
      <p:ext uri="{BB962C8B-B14F-4D97-AF65-F5344CB8AC3E}">
        <p14:creationId xmlns:p14="http://schemas.microsoft.com/office/powerpoint/2010/main" val="2768800012"/>
      </p:ext>
    </p:extLst>
  </p:cSld>
  <p:clrMapOvr>
    <a:masterClrMapping/>
  </p:clrMapOvr>
  <p:transition spd="slow" advTm="10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bild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" r="2444"/>
          <a:stretch>
            <a:fillRect/>
          </a:stretch>
        </p:blipFill>
        <p:spPr>
          <a:xfrm>
            <a:off x="899592" y="260648"/>
            <a:ext cx="7296811" cy="5472608"/>
          </a:xfrm>
        </p:spPr>
      </p:pic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877271"/>
            <a:ext cx="5486400" cy="432049"/>
          </a:xfrm>
        </p:spPr>
        <p:txBody>
          <a:bodyPr>
            <a:noAutofit/>
          </a:bodyPr>
          <a:lstStyle/>
          <a:p>
            <a:pPr algn="ctr"/>
            <a:r>
              <a:rPr lang="sv-SE" sz="2400" b="1" dirty="0" smtClean="0"/>
              <a:t>Okänd</a:t>
            </a:r>
            <a:endParaRPr lang="sv-SE" sz="2400" b="1" dirty="0"/>
          </a:p>
        </p:txBody>
      </p:sp>
    </p:spTree>
    <p:extLst>
      <p:ext uri="{BB962C8B-B14F-4D97-AF65-F5344CB8AC3E}">
        <p14:creationId xmlns:p14="http://schemas.microsoft.com/office/powerpoint/2010/main" val="2561892865"/>
      </p:ext>
    </p:extLst>
  </p:cSld>
  <p:clrMapOvr>
    <a:masterClrMapping/>
  </p:clrMapOvr>
  <p:transition spd="slow" advTm="10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bild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" r="3692"/>
          <a:stretch>
            <a:fillRect/>
          </a:stretch>
        </p:blipFill>
        <p:spPr>
          <a:xfrm>
            <a:off x="971600" y="260648"/>
            <a:ext cx="7200800" cy="5400600"/>
          </a:xfrm>
        </p:spPr>
      </p:pic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821904" y="5877272"/>
            <a:ext cx="5486400" cy="437925"/>
          </a:xfrm>
        </p:spPr>
        <p:txBody>
          <a:bodyPr>
            <a:normAutofit lnSpcReduction="10000"/>
          </a:bodyPr>
          <a:lstStyle/>
          <a:p>
            <a:pPr algn="ctr"/>
            <a:r>
              <a:rPr lang="sv-SE" sz="2400" b="1" dirty="0" smtClean="0"/>
              <a:t>Okänd</a:t>
            </a:r>
            <a:endParaRPr lang="sv-SE" sz="2400" b="1" dirty="0"/>
          </a:p>
        </p:txBody>
      </p:sp>
    </p:spTree>
    <p:extLst>
      <p:ext uri="{BB962C8B-B14F-4D97-AF65-F5344CB8AC3E}">
        <p14:creationId xmlns:p14="http://schemas.microsoft.com/office/powerpoint/2010/main" val="2614645367"/>
      </p:ext>
    </p:extLst>
  </p:cSld>
  <p:clrMapOvr>
    <a:masterClrMapping/>
  </p:clrMapOvr>
  <p:transition spd="slow" advTm="10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bild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" r="3760"/>
          <a:stretch>
            <a:fillRect/>
          </a:stretch>
        </p:blipFill>
        <p:spPr>
          <a:xfrm>
            <a:off x="1187625" y="476672"/>
            <a:ext cx="6827308" cy="5120481"/>
          </a:xfrm>
        </p:spPr>
      </p:pic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733256"/>
            <a:ext cx="5486400" cy="438944"/>
          </a:xfrm>
        </p:spPr>
        <p:txBody>
          <a:bodyPr>
            <a:noAutofit/>
          </a:bodyPr>
          <a:lstStyle/>
          <a:p>
            <a:pPr algn="ctr"/>
            <a:r>
              <a:rPr lang="sv-SE" sz="2400" b="1" dirty="0" smtClean="0"/>
              <a:t>Skarbo </a:t>
            </a:r>
            <a:r>
              <a:rPr lang="sv-SE" sz="2400" b="1" dirty="0" smtClean="0"/>
              <a:t>skola</a:t>
            </a:r>
            <a:endParaRPr lang="sv-SE" sz="2400" b="1" dirty="0"/>
          </a:p>
        </p:txBody>
      </p:sp>
    </p:spTree>
    <p:extLst>
      <p:ext uri="{BB962C8B-B14F-4D97-AF65-F5344CB8AC3E}">
        <p14:creationId xmlns:p14="http://schemas.microsoft.com/office/powerpoint/2010/main" val="127540642"/>
      </p:ext>
    </p:extLst>
  </p:cSld>
  <p:clrMapOvr>
    <a:masterClrMapping/>
  </p:clrMapOvr>
  <p:transition spd="slow" advTm="10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805264"/>
            <a:ext cx="5486400" cy="366936"/>
          </a:xfrm>
        </p:spPr>
        <p:txBody>
          <a:bodyPr>
            <a:noAutofit/>
          </a:bodyPr>
          <a:lstStyle/>
          <a:p>
            <a:pPr algn="ctr"/>
            <a:r>
              <a:rPr lang="sv-SE" sz="2400" b="1" dirty="0" smtClean="0"/>
              <a:t>Skarbo skola</a:t>
            </a:r>
            <a:endParaRPr lang="sv-SE" sz="2400" b="1" dirty="0"/>
          </a:p>
        </p:txBody>
      </p:sp>
      <p:pic>
        <p:nvPicPr>
          <p:cNvPr id="7" name="Platshållare för bild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" r="3716"/>
          <a:stretch>
            <a:fillRect/>
          </a:stretch>
        </p:blipFill>
        <p:spPr>
          <a:xfrm>
            <a:off x="1115617" y="404665"/>
            <a:ext cx="7019329" cy="5264497"/>
          </a:xfrm>
        </p:spPr>
      </p:pic>
    </p:spTree>
    <p:extLst>
      <p:ext uri="{BB962C8B-B14F-4D97-AF65-F5344CB8AC3E}">
        <p14:creationId xmlns:p14="http://schemas.microsoft.com/office/powerpoint/2010/main" val="1961774882"/>
      </p:ext>
    </p:extLst>
  </p:cSld>
  <p:clrMapOvr>
    <a:masterClrMapping/>
  </p:clrMapOvr>
  <p:transition spd="slow" advTm="10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877273"/>
            <a:ext cx="5486400" cy="294928"/>
          </a:xfrm>
        </p:spPr>
        <p:txBody>
          <a:bodyPr>
            <a:noAutofit/>
          </a:bodyPr>
          <a:lstStyle/>
          <a:p>
            <a:pPr algn="ctr"/>
            <a:r>
              <a:rPr lang="sv-SE" sz="2400" b="1" dirty="0" smtClean="0"/>
              <a:t>Skarbo skola</a:t>
            </a:r>
            <a:endParaRPr lang="sv-SE" sz="2400" b="1" dirty="0"/>
          </a:p>
        </p:txBody>
      </p:sp>
      <p:pic>
        <p:nvPicPr>
          <p:cNvPr id="7" name="Platshållare för bild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7" r="3407"/>
          <a:stretch>
            <a:fillRect/>
          </a:stretch>
        </p:blipFill>
        <p:spPr>
          <a:xfrm>
            <a:off x="971602" y="404665"/>
            <a:ext cx="7211351" cy="5408513"/>
          </a:xfrm>
        </p:spPr>
      </p:pic>
    </p:spTree>
    <p:extLst>
      <p:ext uri="{BB962C8B-B14F-4D97-AF65-F5344CB8AC3E}">
        <p14:creationId xmlns:p14="http://schemas.microsoft.com/office/powerpoint/2010/main" val="17274874"/>
      </p:ext>
    </p:extLst>
  </p:cSld>
  <p:clrMapOvr>
    <a:masterClrMapping/>
  </p:clrMapOvr>
  <p:transition spd="slow" advTm="10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bild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" r="2930"/>
          <a:stretch>
            <a:fillRect/>
          </a:stretch>
        </p:blipFill>
        <p:spPr>
          <a:xfrm>
            <a:off x="1081065" y="404665"/>
            <a:ext cx="7019329" cy="5264497"/>
          </a:xfrm>
        </p:spPr>
      </p:pic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877273"/>
            <a:ext cx="5486400" cy="294928"/>
          </a:xfrm>
        </p:spPr>
        <p:txBody>
          <a:bodyPr>
            <a:noAutofit/>
          </a:bodyPr>
          <a:lstStyle/>
          <a:p>
            <a:pPr algn="ctr"/>
            <a:r>
              <a:rPr lang="sv-SE" sz="2400" b="1" dirty="0" smtClean="0"/>
              <a:t>Skarbo skola  1924 /25</a:t>
            </a:r>
            <a:endParaRPr lang="sv-SE" sz="2400" b="1" dirty="0"/>
          </a:p>
        </p:txBody>
      </p:sp>
    </p:spTree>
    <p:extLst>
      <p:ext uri="{BB962C8B-B14F-4D97-AF65-F5344CB8AC3E}">
        <p14:creationId xmlns:p14="http://schemas.microsoft.com/office/powerpoint/2010/main" val="1531648413"/>
      </p:ext>
    </p:extLst>
  </p:cSld>
  <p:clrMapOvr>
    <a:masterClrMapping/>
  </p:clrMapOvr>
  <p:transition spd="slow" advTm="10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60648"/>
            <a:ext cx="5506899" cy="5544616"/>
          </a:xfrm>
        </p:spPr>
      </p:pic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961257" y="5949280"/>
            <a:ext cx="7283151" cy="432048"/>
          </a:xfrm>
        </p:spPr>
        <p:txBody>
          <a:bodyPr>
            <a:noAutofit/>
          </a:bodyPr>
          <a:lstStyle/>
          <a:p>
            <a:pPr algn="ctr"/>
            <a:r>
              <a:rPr lang="sv-SE" sz="2400" b="1" dirty="0" smtClean="0"/>
              <a:t>Takläggare Skarbo</a:t>
            </a:r>
            <a:endParaRPr lang="sv-SE" sz="2400" b="1" dirty="0"/>
          </a:p>
        </p:txBody>
      </p:sp>
    </p:spTree>
    <p:extLst>
      <p:ext uri="{BB962C8B-B14F-4D97-AF65-F5344CB8AC3E}">
        <p14:creationId xmlns:p14="http://schemas.microsoft.com/office/powerpoint/2010/main" val="377647835"/>
      </p:ext>
    </p:extLst>
  </p:cSld>
  <p:clrMapOvr>
    <a:masterClrMapping/>
  </p:clrMapOvr>
  <p:transition spd="slow" advTm="10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bild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r="4749"/>
          <a:stretch>
            <a:fillRect/>
          </a:stretch>
        </p:blipFill>
        <p:spPr>
          <a:xfrm>
            <a:off x="1259632" y="332656"/>
            <a:ext cx="6884168" cy="5163126"/>
          </a:xfrm>
        </p:spPr>
      </p:pic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733255"/>
            <a:ext cx="5486400" cy="438945"/>
          </a:xfrm>
        </p:spPr>
        <p:txBody>
          <a:bodyPr>
            <a:noAutofit/>
          </a:bodyPr>
          <a:lstStyle/>
          <a:p>
            <a:pPr algn="ctr"/>
            <a:r>
              <a:rPr lang="sv-SE" sz="2400" b="1" dirty="0" smtClean="0"/>
              <a:t>Skarbo</a:t>
            </a:r>
            <a:endParaRPr lang="sv-SE" sz="2400" b="1" dirty="0"/>
          </a:p>
        </p:txBody>
      </p:sp>
    </p:spTree>
    <p:extLst>
      <p:ext uri="{BB962C8B-B14F-4D97-AF65-F5344CB8AC3E}">
        <p14:creationId xmlns:p14="http://schemas.microsoft.com/office/powerpoint/2010/main" val="1528327291"/>
      </p:ext>
    </p:extLst>
  </p:cSld>
  <p:clrMapOvr>
    <a:masterClrMapping/>
  </p:clrMapOvr>
  <p:transition spd="slow" advTm="10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bild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r="4305"/>
          <a:stretch>
            <a:fillRect/>
          </a:stretch>
        </p:blipFill>
        <p:spPr>
          <a:xfrm>
            <a:off x="1331640" y="324743"/>
            <a:ext cx="6635287" cy="4976465"/>
          </a:xfrm>
        </p:spPr>
      </p:pic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sv-SE" sz="2400" b="1" dirty="0" smtClean="0"/>
              <a:t>Anders och Ellen Skarholm med</a:t>
            </a:r>
            <a:br>
              <a:rPr lang="sv-SE" sz="2400" b="1" dirty="0" smtClean="0"/>
            </a:br>
            <a:r>
              <a:rPr lang="sv-SE" sz="2400" b="1" dirty="0" smtClean="0"/>
              <a:t>dottern Elsa 1918</a:t>
            </a:r>
            <a:endParaRPr lang="sv-SE" sz="2400" b="1" dirty="0"/>
          </a:p>
        </p:txBody>
      </p:sp>
    </p:spTree>
    <p:extLst>
      <p:ext uri="{BB962C8B-B14F-4D97-AF65-F5344CB8AC3E}">
        <p14:creationId xmlns:p14="http://schemas.microsoft.com/office/powerpoint/2010/main" val="4047892683"/>
      </p:ext>
    </p:extLst>
  </p:cSld>
  <p:clrMapOvr>
    <a:masterClrMapping/>
  </p:clrMapOvr>
  <p:transition spd="slow" advTm="10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bild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" r="2387"/>
          <a:stretch>
            <a:fillRect/>
          </a:stretch>
        </p:blipFill>
        <p:spPr>
          <a:xfrm>
            <a:off x="1187624" y="332656"/>
            <a:ext cx="6923319" cy="5192489"/>
          </a:xfrm>
        </p:spPr>
      </p:pic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733255"/>
            <a:ext cx="5486400" cy="438945"/>
          </a:xfrm>
        </p:spPr>
        <p:txBody>
          <a:bodyPr>
            <a:noAutofit/>
          </a:bodyPr>
          <a:lstStyle/>
          <a:p>
            <a:pPr algn="ctr"/>
            <a:r>
              <a:rPr lang="sv-SE" sz="2400" b="1" dirty="0" smtClean="0"/>
              <a:t>Kaffe i bersån. Okänd plats.</a:t>
            </a:r>
            <a:endParaRPr lang="sv-SE" sz="2400" b="1" dirty="0"/>
          </a:p>
        </p:txBody>
      </p:sp>
    </p:spTree>
    <p:extLst>
      <p:ext uri="{BB962C8B-B14F-4D97-AF65-F5344CB8AC3E}">
        <p14:creationId xmlns:p14="http://schemas.microsoft.com/office/powerpoint/2010/main" val="1549635099"/>
      </p:ext>
    </p:extLst>
  </p:cSld>
  <p:clrMapOvr>
    <a:masterClrMapping/>
  </p:clrMapOvr>
  <p:transition spd="slow" advTm="10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85</TotalTime>
  <Words>43</Words>
  <Application>Microsoft Office PowerPoint</Application>
  <PresentationFormat>Bildspel på skärmen (4:3)</PresentationFormat>
  <Paragraphs>16</Paragraphs>
  <Slides>16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Hans Skarholm</dc:creator>
  <cp:lastModifiedBy>Hans Skarholm</cp:lastModifiedBy>
  <cp:revision>13</cp:revision>
  <dcterms:created xsi:type="dcterms:W3CDTF">2014-02-27T16:17:21Z</dcterms:created>
  <dcterms:modified xsi:type="dcterms:W3CDTF">2014-03-07T17:55:55Z</dcterms:modified>
</cp:coreProperties>
</file>